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104F-F1CE-4643-9CAE-66066E253624}" type="datetimeFigureOut">
              <a:rPr lang="ko-KR" altLang="en-US" smtClean="0"/>
              <a:t>2023-03-29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87080-79EA-479D-9AB1-56F4E728E8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964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104F-F1CE-4643-9CAE-66066E253624}" type="datetimeFigureOut">
              <a:rPr lang="ko-KR" altLang="en-US" smtClean="0"/>
              <a:t>2023-03-29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87080-79EA-479D-9AB1-56F4E728E8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9623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104F-F1CE-4643-9CAE-66066E253624}" type="datetimeFigureOut">
              <a:rPr lang="ko-KR" altLang="en-US" smtClean="0"/>
              <a:t>2023-03-29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87080-79EA-479D-9AB1-56F4E728E8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421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104F-F1CE-4643-9CAE-66066E253624}" type="datetimeFigureOut">
              <a:rPr lang="ko-KR" altLang="en-US" smtClean="0"/>
              <a:t>2023-03-29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87080-79EA-479D-9AB1-56F4E728E8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0130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104F-F1CE-4643-9CAE-66066E253624}" type="datetimeFigureOut">
              <a:rPr lang="ko-KR" altLang="en-US" smtClean="0"/>
              <a:t>2023-03-29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87080-79EA-479D-9AB1-56F4E728E8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5354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104F-F1CE-4643-9CAE-66066E253624}" type="datetimeFigureOut">
              <a:rPr lang="ko-KR" altLang="en-US" smtClean="0"/>
              <a:t>2023-03-29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87080-79EA-479D-9AB1-56F4E728E8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4727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104F-F1CE-4643-9CAE-66066E253624}" type="datetimeFigureOut">
              <a:rPr lang="ko-KR" altLang="en-US" smtClean="0"/>
              <a:t>2023-03-29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87080-79EA-479D-9AB1-56F4E728E8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1816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104F-F1CE-4643-9CAE-66066E253624}" type="datetimeFigureOut">
              <a:rPr lang="ko-KR" altLang="en-US" smtClean="0"/>
              <a:t>2023-03-29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87080-79EA-479D-9AB1-56F4E728E8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19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104F-F1CE-4643-9CAE-66066E253624}" type="datetimeFigureOut">
              <a:rPr lang="ko-KR" altLang="en-US" smtClean="0"/>
              <a:t>2023-03-29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87080-79EA-479D-9AB1-56F4E728E8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3796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104F-F1CE-4643-9CAE-66066E253624}" type="datetimeFigureOut">
              <a:rPr lang="ko-KR" altLang="en-US" smtClean="0"/>
              <a:t>2023-03-29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87080-79EA-479D-9AB1-56F4E728E8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0073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104F-F1CE-4643-9CAE-66066E253624}" type="datetimeFigureOut">
              <a:rPr lang="ko-KR" altLang="en-US" smtClean="0"/>
              <a:t>2023-03-29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87080-79EA-479D-9AB1-56F4E728E8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9928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F104F-F1CE-4643-9CAE-66066E253624}" type="datetimeFigureOut">
              <a:rPr lang="ko-KR" altLang="en-US" smtClean="0"/>
              <a:t>2023-03-29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87080-79EA-479D-9AB1-56F4E728E8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8387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6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869" y="-20475"/>
            <a:ext cx="9204741" cy="6878475"/>
          </a:xfrm>
        </p:spPr>
      </p:pic>
    </p:spTree>
    <p:extLst>
      <p:ext uri="{BB962C8B-B14F-4D97-AF65-F5344CB8AC3E}">
        <p14:creationId xmlns:p14="http://schemas.microsoft.com/office/powerpoint/2010/main" val="259204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06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56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568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568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568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568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화면 슬라이드 쇼(4:3)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2023-03-29T08:09:40Z</dcterms:created>
  <dcterms:modified xsi:type="dcterms:W3CDTF">2023-03-29T08:16:16Z</dcterms:modified>
</cp:coreProperties>
</file>